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466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3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23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5797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5648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66249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2181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993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579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836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347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B1BDE-4705-4917-B78E-157D76642ADB}" type="datetimeFigureOut">
              <a:rPr lang="es-SV" smtClean="0"/>
              <a:t>04/06/2022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11B0-C84E-468B-B463-E7D7CFDEE1D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705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64EC2-A7D6-4DA2-BB6B-D810035B2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7673" y="1828799"/>
            <a:ext cx="7412182" cy="2999558"/>
          </a:xfrm>
        </p:spPr>
        <p:txBody>
          <a:bodyPr>
            <a:normAutofit/>
          </a:bodyPr>
          <a:lstStyle/>
          <a:p>
            <a:r>
              <a:rPr lang="es-SV" sz="7200" dirty="0">
                <a:solidFill>
                  <a:schemeClr val="bg1"/>
                </a:solidFill>
                <a:latin typeface="Comic Sans MS" panose="030F0702030302020204" pitchFamily="66" charset="0"/>
              </a:rPr>
              <a:t>La persona Formadora o Facilitadora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50BBD89-C237-48DD-8BD8-8A4893AC4FF4}"/>
              </a:ext>
            </a:extLst>
          </p:cNvPr>
          <p:cNvSpPr txBox="1"/>
          <p:nvPr/>
        </p:nvSpPr>
        <p:spPr>
          <a:xfrm>
            <a:off x="5929745" y="5888182"/>
            <a:ext cx="4350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Nombre:</a:t>
            </a:r>
          </a:p>
        </p:txBody>
      </p:sp>
    </p:spTree>
    <p:extLst>
      <p:ext uri="{BB962C8B-B14F-4D97-AF65-F5344CB8AC3E}">
        <p14:creationId xmlns:p14="http://schemas.microsoft.com/office/powerpoint/2010/main" val="333157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D084B-8185-49A2-B5F1-46471F03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b="1" dirty="0"/>
              <a:t>Indicaciones.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09B05-B3C3-4164-99E8-8A73BA46B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17" y="290945"/>
            <a:ext cx="6566349" cy="6414655"/>
          </a:xfrm>
        </p:spPr>
        <p:txBody>
          <a:bodyPr>
            <a:normAutofit fontScale="70000" lnSpcReduction="20000"/>
          </a:bodyPr>
          <a:lstStyle/>
          <a:p>
            <a:r>
              <a:rPr lang="es-SV" sz="2600" dirty="0"/>
              <a:t>Después de haber leído el texto Tema 1. Cualidades del Formador – El Perfil del Formador.</a:t>
            </a:r>
          </a:p>
          <a:p>
            <a:pPr marL="0" indent="0">
              <a:buNone/>
            </a:pPr>
            <a:r>
              <a:rPr lang="es-SV" sz="2600" dirty="0"/>
              <a:t>Hacer lo siguiente:</a:t>
            </a:r>
            <a:endParaRPr lang="es-SV" sz="3800" dirty="0"/>
          </a:p>
          <a:p>
            <a:r>
              <a:rPr lang="es-SV" sz="2600" dirty="0"/>
              <a:t>En las siguientes diapositivas encontrará cuatro figuras.</a:t>
            </a:r>
          </a:p>
          <a:p>
            <a:r>
              <a:rPr lang="es-SV" sz="2600" dirty="0"/>
              <a:t>En la primera colocará con texto, imágenes o ambos, las cualidades o características que debe poseer una buena persona formadora.</a:t>
            </a:r>
          </a:p>
          <a:p>
            <a:r>
              <a:rPr lang="es-SV" sz="2600" dirty="0"/>
              <a:t>En la segunda de igual forma con texto, imágenes o ambos las competencias para la facilitación.  </a:t>
            </a:r>
          </a:p>
          <a:p>
            <a:r>
              <a:rPr lang="es-SV" sz="2600" dirty="0"/>
              <a:t>En la tercera de la misma manera con texto, imágenes o ambos las habilidades de comunicación.</a:t>
            </a:r>
          </a:p>
          <a:p>
            <a:r>
              <a:rPr lang="es-SV" sz="2600" dirty="0"/>
              <a:t>Y en la cuarta igualmente los roles de la persona formadora.</a:t>
            </a:r>
          </a:p>
          <a:p>
            <a:r>
              <a:rPr lang="es-SV" sz="2600" dirty="0"/>
              <a:t>Cuando haya finalizado su tarea guárdela como archivo PDF y súbala a la plataforma.</a:t>
            </a:r>
          </a:p>
          <a:p>
            <a:pPr marL="0" indent="0">
              <a:buNone/>
            </a:pPr>
            <a:endParaRPr lang="es-SV" sz="2400" dirty="0"/>
          </a:p>
          <a:p>
            <a:endParaRPr lang="es-SV" sz="2400" dirty="0"/>
          </a:p>
          <a:p>
            <a:pPr marL="0" indent="0" algn="ctr">
              <a:buNone/>
            </a:pPr>
            <a:r>
              <a:rPr lang="es-SV" sz="3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“Sea creativo/a y diviértase”</a:t>
            </a:r>
          </a:p>
        </p:txBody>
      </p:sp>
    </p:spTree>
    <p:extLst>
      <p:ext uri="{BB962C8B-B14F-4D97-AF65-F5344CB8AC3E}">
        <p14:creationId xmlns:p14="http://schemas.microsoft.com/office/powerpoint/2010/main" val="58209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er las imágenes de origen">
            <a:extLst>
              <a:ext uri="{FF2B5EF4-FFF2-40B4-BE49-F238E27FC236}">
                <a16:creationId xmlns:a16="http://schemas.microsoft.com/office/drawing/2014/main" id="{54E6FA28-E02C-4F47-B7BA-7DA47A56A0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0" r="32545"/>
          <a:stretch/>
        </p:blipFill>
        <p:spPr bwMode="auto">
          <a:xfrm>
            <a:off x="3934691" y="1447799"/>
            <a:ext cx="2161309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6CDD2409-6F25-4287-87E5-B95E93470590}"/>
              </a:ext>
            </a:extLst>
          </p:cNvPr>
          <p:cNvSpPr txBox="1">
            <a:spLocks/>
          </p:cNvSpPr>
          <p:nvPr/>
        </p:nvSpPr>
        <p:spPr>
          <a:xfrm>
            <a:off x="1440873" y="354675"/>
            <a:ext cx="9919853" cy="68441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Las características de la persona formadora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2CD5476-5575-4249-A2C9-B4D3A30816D9}"/>
              </a:ext>
            </a:extLst>
          </p:cNvPr>
          <p:cNvSpPr txBox="1"/>
          <p:nvPr/>
        </p:nvSpPr>
        <p:spPr>
          <a:xfrm>
            <a:off x="3851564" y="5666509"/>
            <a:ext cx="4073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Utilice solo una imagen, la que mas le guste o puede sustituirla con una fotografía suya. (borre este mensaje)</a:t>
            </a:r>
          </a:p>
        </p:txBody>
      </p:sp>
      <p:pic>
        <p:nvPicPr>
          <p:cNvPr id="3074" name="Picture 2" descr="Ver las imágenes de origen">
            <a:extLst>
              <a:ext uri="{FF2B5EF4-FFF2-40B4-BE49-F238E27FC236}">
                <a16:creationId xmlns:a16="http://schemas.microsoft.com/office/drawing/2014/main" id="{0AECDC61-2C22-4124-96E2-8112C4E4C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7" t="10630" r="43494" b="10630"/>
          <a:stretch/>
        </p:blipFill>
        <p:spPr bwMode="auto">
          <a:xfrm>
            <a:off x="6560126" y="1524000"/>
            <a:ext cx="1759528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24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er las imágenes de origen">
            <a:extLst>
              <a:ext uri="{FF2B5EF4-FFF2-40B4-BE49-F238E27FC236}">
                <a16:creationId xmlns:a16="http://schemas.microsoft.com/office/drawing/2014/main" id="{447DBF5D-9A1C-451F-9FB8-428B279CCC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841" r="60455" b="16250"/>
          <a:stretch/>
        </p:blipFill>
        <p:spPr bwMode="auto">
          <a:xfrm>
            <a:off x="4641273" y="1420091"/>
            <a:ext cx="2022764" cy="401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AA52362-4A92-47D9-A641-0449E8835613}"/>
              </a:ext>
            </a:extLst>
          </p:cNvPr>
          <p:cNvSpPr txBox="1">
            <a:spLocks/>
          </p:cNvSpPr>
          <p:nvPr/>
        </p:nvSpPr>
        <p:spPr>
          <a:xfrm>
            <a:off x="1607125" y="410094"/>
            <a:ext cx="9240984" cy="5597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Las competencias de la persona formadora</a:t>
            </a:r>
          </a:p>
        </p:txBody>
      </p:sp>
      <p:pic>
        <p:nvPicPr>
          <p:cNvPr id="2050" name="Picture 2" descr="Ver las imágenes de origen">
            <a:extLst>
              <a:ext uri="{FF2B5EF4-FFF2-40B4-BE49-F238E27FC236}">
                <a16:creationId xmlns:a16="http://schemas.microsoft.com/office/drawing/2014/main" id="{7124C82D-660E-4B39-90AD-6B35F9C627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76" t="8564" r="12359" b="10708"/>
          <a:stretch/>
        </p:blipFill>
        <p:spPr bwMode="auto">
          <a:xfrm>
            <a:off x="7026850" y="1144469"/>
            <a:ext cx="1410568" cy="429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62860AE-E20D-44B3-B7A1-8485544927C9}"/>
              </a:ext>
            </a:extLst>
          </p:cNvPr>
          <p:cNvSpPr txBox="1"/>
          <p:nvPr/>
        </p:nvSpPr>
        <p:spPr>
          <a:xfrm>
            <a:off x="3851564" y="5666509"/>
            <a:ext cx="4073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Utilice solo una imagen, la que mas le guste o puede sustituirla con una fotografía suya. (borre este mensaje)</a:t>
            </a:r>
          </a:p>
        </p:txBody>
      </p:sp>
    </p:spTree>
    <p:extLst>
      <p:ext uri="{BB962C8B-B14F-4D97-AF65-F5344CB8AC3E}">
        <p14:creationId xmlns:p14="http://schemas.microsoft.com/office/powerpoint/2010/main" val="135866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r las imágenes de origen">
            <a:extLst>
              <a:ext uri="{FF2B5EF4-FFF2-40B4-BE49-F238E27FC236}">
                <a16:creationId xmlns:a16="http://schemas.microsoft.com/office/drawing/2014/main" id="{86C4FBE5-A116-4165-97E7-D38E8F649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08" r="3836" b="10320"/>
          <a:stretch/>
        </p:blipFill>
        <p:spPr bwMode="auto">
          <a:xfrm>
            <a:off x="5963944" y="1759527"/>
            <a:ext cx="2071692" cy="36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A0B605AD-C126-426F-B234-709643F98C5E}"/>
              </a:ext>
            </a:extLst>
          </p:cNvPr>
          <p:cNvSpPr txBox="1">
            <a:spLocks/>
          </p:cNvSpPr>
          <p:nvPr/>
        </p:nvSpPr>
        <p:spPr>
          <a:xfrm>
            <a:off x="263236" y="410093"/>
            <a:ext cx="11817927" cy="68441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Las habilidades de comunicación de la persona formadora</a:t>
            </a:r>
          </a:p>
        </p:txBody>
      </p:sp>
      <p:pic>
        <p:nvPicPr>
          <p:cNvPr id="1030" name="Picture 6" descr="Ver las imágenes de origen">
            <a:extLst>
              <a:ext uri="{FF2B5EF4-FFF2-40B4-BE49-F238E27FC236}">
                <a16:creationId xmlns:a16="http://schemas.microsoft.com/office/drawing/2014/main" id="{6D7A0A0A-74B7-4036-8788-42BD9F70A6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" t="4370" r="57749"/>
          <a:stretch/>
        </p:blipFill>
        <p:spPr bwMode="auto">
          <a:xfrm>
            <a:off x="4176707" y="1565563"/>
            <a:ext cx="1482437" cy="381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A9E8E3E-41E3-47AC-A933-39487DF32677}"/>
              </a:ext>
            </a:extLst>
          </p:cNvPr>
          <p:cNvSpPr txBox="1"/>
          <p:nvPr/>
        </p:nvSpPr>
        <p:spPr>
          <a:xfrm>
            <a:off x="3851564" y="5666509"/>
            <a:ext cx="4073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Utilice solo una imagen, la que mas le guste o puede sustituirla con una fotografía suya. (borre este mensaje)</a:t>
            </a:r>
          </a:p>
        </p:txBody>
      </p:sp>
    </p:spTree>
    <p:extLst>
      <p:ext uri="{BB962C8B-B14F-4D97-AF65-F5344CB8AC3E}">
        <p14:creationId xmlns:p14="http://schemas.microsoft.com/office/powerpoint/2010/main" val="79641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C2A85-C782-42AE-83AE-D588E7F9731B}"/>
              </a:ext>
            </a:extLst>
          </p:cNvPr>
          <p:cNvSpPr txBox="1">
            <a:spLocks/>
          </p:cNvSpPr>
          <p:nvPr/>
        </p:nvSpPr>
        <p:spPr>
          <a:xfrm>
            <a:off x="263236" y="410093"/>
            <a:ext cx="11817927" cy="68441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Los roles de la persona formadora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EA9AF2D-0820-407D-9297-D1D7D1D9990D}"/>
              </a:ext>
            </a:extLst>
          </p:cNvPr>
          <p:cNvSpPr txBox="1"/>
          <p:nvPr/>
        </p:nvSpPr>
        <p:spPr>
          <a:xfrm>
            <a:off x="3851564" y="5666509"/>
            <a:ext cx="4073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Utilice solo una imagen, la que mas le guste o puede sustituirla con una fotografía suya. (borre este mensaje)</a:t>
            </a:r>
          </a:p>
        </p:txBody>
      </p:sp>
      <p:pic>
        <p:nvPicPr>
          <p:cNvPr id="1028" name="Picture 4" descr="Ver las imágenes de origen">
            <a:extLst>
              <a:ext uri="{FF2B5EF4-FFF2-40B4-BE49-F238E27FC236}">
                <a16:creationId xmlns:a16="http://schemas.microsoft.com/office/drawing/2014/main" id="{9FF6E086-4427-4FE2-947B-8B5ED874D9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48"/>
          <a:stretch/>
        </p:blipFill>
        <p:spPr bwMode="auto">
          <a:xfrm>
            <a:off x="3457794" y="1987760"/>
            <a:ext cx="2022763" cy="265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er las imágenes de origen">
            <a:extLst>
              <a:ext uri="{FF2B5EF4-FFF2-40B4-BE49-F238E27FC236}">
                <a16:creationId xmlns:a16="http://schemas.microsoft.com/office/drawing/2014/main" id="{6E580E82-BAEE-4508-8574-15D60C4D6E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2" t="6158" r="30343" b="40335"/>
          <a:stretch/>
        </p:blipFill>
        <p:spPr bwMode="auto">
          <a:xfrm>
            <a:off x="6331527" y="1807807"/>
            <a:ext cx="2022763" cy="287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74591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AC18A017C67D341972AA447518606B9" ma:contentTypeVersion="1" ma:contentTypeDescription="Crear nuevo documento." ma:contentTypeScope="" ma:versionID="dd8d6a75ed3031c727f052bcb864c34b">
  <xsd:schema xmlns:xsd="http://www.w3.org/2001/XMLSchema" xmlns:xs="http://www.w3.org/2001/XMLSchema" xmlns:p="http://schemas.microsoft.com/office/2006/metadata/properties" xmlns:ns2="70c83a7d-273a-47cd-bf7d-7291913546ab" targetNamespace="http://schemas.microsoft.com/office/2006/metadata/properties" ma:root="true" ma:fieldsID="b950ee1c747781a200db11a0cb0d892a" ns2:_="">
    <xsd:import namespace="70c83a7d-273a-47cd-bf7d-7291913546a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83a7d-273a-47cd-bf7d-7291913546a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0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0c83a7d-273a-47cd-bf7d-7291913546ab">D2KYYD6JA5AY-291615393-231</_dlc_DocId>
    <_dlc_DocIdUrl xmlns="70c83a7d-273a-47cd-bf7d-7291913546ab">
      <Url>https://aps.isss.gob.sv/_layouts/15/DocIdRedir.aspx?ID=D2KYYD6JA5AY-291615393-231</Url>
      <Description>D2KYYD6JA5AY-291615393-231</Description>
    </_dlc_DocIdUrl>
  </documentManagement>
</p:properties>
</file>

<file path=customXml/itemProps1.xml><?xml version="1.0" encoding="utf-8"?>
<ds:datastoreItem xmlns:ds="http://schemas.openxmlformats.org/officeDocument/2006/customXml" ds:itemID="{3634580A-4E67-4554-AB9A-C019494D0908}"/>
</file>

<file path=customXml/itemProps2.xml><?xml version="1.0" encoding="utf-8"?>
<ds:datastoreItem xmlns:ds="http://schemas.openxmlformats.org/officeDocument/2006/customXml" ds:itemID="{DAE0A704-E1A4-456B-89A0-2FB01C98FF63}"/>
</file>

<file path=customXml/itemProps3.xml><?xml version="1.0" encoding="utf-8"?>
<ds:datastoreItem xmlns:ds="http://schemas.openxmlformats.org/officeDocument/2006/customXml" ds:itemID="{92212012-F012-4EF0-9E43-FF3D4EB9C56F}"/>
</file>

<file path=customXml/itemProps4.xml><?xml version="1.0" encoding="utf-8"?>
<ds:datastoreItem xmlns:ds="http://schemas.openxmlformats.org/officeDocument/2006/customXml" ds:itemID="{B81EC721-4477-4D16-B922-40ABC4024465}"/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52</TotalTime>
  <Words>251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Calibri Light</vt:lpstr>
      <vt:lpstr>Comic Sans MS</vt:lpstr>
      <vt:lpstr>Rockwell</vt:lpstr>
      <vt:lpstr>Wingdings</vt:lpstr>
      <vt:lpstr>Atlas</vt:lpstr>
      <vt:lpstr>La persona Formadora o Facilitadora</vt:lpstr>
      <vt:lpstr>Indicaciones.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persona Formadora</dc:title>
  <dc:creator>ovidio ceron</dc:creator>
  <cp:lastModifiedBy>Gabriela Beatriz Ceron Recinos</cp:lastModifiedBy>
  <cp:revision>8</cp:revision>
  <dcterms:created xsi:type="dcterms:W3CDTF">2022-05-31T18:57:41Z</dcterms:created>
  <dcterms:modified xsi:type="dcterms:W3CDTF">2022-06-05T04:37:35Z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0x010100FAC18A017C67D341972AA447518606B9</vt:lpwstr>
  </property>
  <property fmtid="{D5CDD505-2E9C-101B-9397-08002B2CF9AE}" pid="3" name="_dlc_DocIdItemGuid">
    <vt:lpwstr>8fa3e7c9-8a59-413d-a73f-01e261253b04</vt:lpwstr>
  </property>
</Properties>
</file>